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italic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ccc9327d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ccc9327d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ccc9327d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ccc9327d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ccc9327d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ccc9327d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ccc9327d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ccc9327d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ccc9327d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ccc9327d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ccc9327d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ccc9327d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ccc9327d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ccc9327d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ccc9327d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ccc9327d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ccc9327d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ccc9327d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ccc9327d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ccc9327d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54" y="1168688"/>
            <a:ext cx="7792675" cy="28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POUR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417800"/>
            <a:ext cx="31947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Hvorfor har vi brugt POUR?</a:t>
            </a:r>
            <a:br>
              <a:rPr lang="da"/>
            </a:br>
            <a:r>
              <a:rPr lang="da"/>
              <a:t>  - Større   publikum/forbrugerbase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238" y="1417788"/>
            <a:ext cx="48482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825" y="-99100"/>
            <a:ext cx="9286881" cy="52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type="title"/>
          </p:nvPr>
        </p:nvSpPr>
        <p:spPr>
          <a:xfrm>
            <a:off x="2583725" y="0"/>
            <a:ext cx="40620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Vores løsningsforslag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417800"/>
            <a:ext cx="16644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a"/>
              <a:t>Medlemmer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2907600" y="807900"/>
            <a:ext cx="16644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a"/>
              <a:t>Radio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6263250" y="1071325"/>
            <a:ext cx="16644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a"/>
              <a:t>Website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Indledning og mål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417800"/>
            <a:ext cx="34404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Forøgelse af kundeandel</a:t>
            </a:r>
            <a:br>
              <a:rPr lang="d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Spredning af budskab</a:t>
            </a:r>
            <a:br>
              <a:rPr lang="d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Optimeret hjemmeside</a:t>
            </a:r>
            <a:br>
              <a:rPr lang="d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Enkelt teknisk miljø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43452" r="1986" t="0"/>
          <a:stretch/>
        </p:blipFill>
        <p:spPr>
          <a:xfrm>
            <a:off x="4063000" y="0"/>
            <a:ext cx="5081000" cy="50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000000"/>
                </a:solidFill>
              </a:rPr>
              <a:t>Relevant research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376525"/>
            <a:ext cx="3788400" cy="2723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a">
                <a:solidFill>
                  <a:srgbClr val="000000"/>
                </a:solidFill>
              </a:rPr>
              <a:t>Brug af oprindelig hjemmeside</a:t>
            </a:r>
            <a:br>
              <a:rPr lang="da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a">
                <a:solidFill>
                  <a:srgbClr val="000000"/>
                </a:solidFill>
              </a:rPr>
              <a:t>Vores “skræddersyet” hjemmeside til jer</a:t>
            </a:r>
            <a:br>
              <a:rPr lang="da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da">
                <a:solidFill>
                  <a:srgbClr val="000000"/>
                </a:solidFill>
              </a:rPr>
              <a:t>Tage inspiration fra større virksomheder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828300" y="505950"/>
            <a:ext cx="13980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PEST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570900" y="1442675"/>
            <a:ext cx="2002200" cy="27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Politisk</a:t>
            </a:r>
            <a:br>
              <a:rPr lang="d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Økonomisk</a:t>
            </a:r>
            <a:br>
              <a:rPr lang="d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Socialt</a:t>
            </a:r>
            <a:br>
              <a:rPr lang="d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Teknologisk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31530" t="0"/>
          <a:stretch/>
        </p:blipFill>
        <p:spPr>
          <a:xfrm>
            <a:off x="347875" y="584675"/>
            <a:ext cx="2625576" cy="3789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6"/>
          <p:cNvGrpSpPr/>
          <p:nvPr/>
        </p:nvGrpSpPr>
        <p:grpSpPr>
          <a:xfrm>
            <a:off x="6130848" y="584675"/>
            <a:ext cx="2625678" cy="3789176"/>
            <a:chOff x="6471298" y="584675"/>
            <a:chExt cx="2200350" cy="3789176"/>
          </a:xfrm>
        </p:grpSpPr>
        <p:pic>
          <p:nvPicPr>
            <p:cNvPr id="91" name="Google Shape;91;p16"/>
            <p:cNvPicPr preferRelativeResize="0"/>
            <p:nvPr/>
          </p:nvPicPr>
          <p:blipFill rotWithShape="1">
            <a:blip r:embed="rId4">
              <a:alphaModFix/>
            </a:blip>
            <a:srcRect b="0" l="0" r="67589" t="0"/>
            <a:stretch/>
          </p:blipFill>
          <p:spPr>
            <a:xfrm>
              <a:off x="7571473" y="584675"/>
              <a:ext cx="1100176" cy="3789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6"/>
            <p:cNvPicPr preferRelativeResize="0"/>
            <p:nvPr/>
          </p:nvPicPr>
          <p:blipFill rotWithShape="1">
            <a:blip r:embed="rId3">
              <a:alphaModFix/>
            </a:blip>
            <a:srcRect b="0" l="66712" r="0" t="0"/>
            <a:stretch/>
          </p:blipFill>
          <p:spPr>
            <a:xfrm>
              <a:off x="6471298" y="584675"/>
              <a:ext cx="1100176" cy="3789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00675" y="372725"/>
            <a:ext cx="30555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SWOT-modellen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/>
              <a:t>Interne faktorer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Styrker</a:t>
            </a:r>
            <a:br>
              <a:rPr lang="d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Svagheder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a"/>
              <a:t>Eksterne  faktorer</a:t>
            </a:r>
            <a:br>
              <a:rPr b="1" lang="da"/>
            </a:b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Muligheder</a:t>
            </a:r>
            <a:br>
              <a:rPr lang="d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Trusler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9387" r="14042" t="0"/>
          <a:stretch/>
        </p:blipFill>
        <p:spPr>
          <a:xfrm>
            <a:off x="3349250" y="0"/>
            <a:ext cx="5794750" cy="504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372725"/>
            <a:ext cx="30111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PLC-kurv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369238"/>
            <a:ext cx="28161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Introduktionsfasen</a:t>
            </a:r>
            <a:br>
              <a:rPr lang="d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Nedgangsfasen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175" y="889925"/>
            <a:ext cx="5199409" cy="31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372725"/>
            <a:ext cx="50538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Communication brief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555925" y="1410400"/>
            <a:ext cx="31593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Purpose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Premise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Afsender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Target Group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Content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Media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Situation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a"/>
              <a:t>Effect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450" y="1739100"/>
            <a:ext cx="6065300" cy="242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249775" y="313525"/>
            <a:ext cx="27375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Designmanual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417800"/>
            <a:ext cx="3357600" cy="20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Valg af farvekoder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Valg af fonts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450" y="958525"/>
            <a:ext cx="3950126" cy="388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5210975" y="468950"/>
            <a:ext cx="21750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Brugertest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5210975" y="1314175"/>
            <a:ext cx="34923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a"/>
              <a:t>Adobe XD brugertest</a:t>
            </a:r>
            <a:br>
              <a:rPr lang="da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a"/>
              <a:t>Anvendt til indsamling af data, mangler og fejl</a:t>
            </a:r>
            <a:br>
              <a:rPr lang="da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a"/>
              <a:t>Bom’Skarps målgruppes behov</a:t>
            </a:r>
            <a:br>
              <a:rPr lang="da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a"/>
              <a:t>Optimal og brugervenlig hjemmeside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0" l="0" r="46675" t="0"/>
          <a:stretch/>
        </p:blipFill>
        <p:spPr>
          <a:xfrm>
            <a:off x="0" y="0"/>
            <a:ext cx="4788277" cy="504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